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1"/>
  </p:notesMasterIdLst>
  <p:sldIdLst>
    <p:sldId id="422" r:id="rId2"/>
    <p:sldId id="478" r:id="rId3"/>
    <p:sldId id="570" r:id="rId4"/>
    <p:sldId id="367" r:id="rId5"/>
    <p:sldId id="572" r:id="rId6"/>
    <p:sldId id="573" r:id="rId7"/>
    <p:sldId id="574" r:id="rId8"/>
    <p:sldId id="575" r:id="rId9"/>
    <p:sldId id="576" r:id="rId10"/>
    <p:sldId id="577" r:id="rId11"/>
    <p:sldId id="578" r:id="rId12"/>
    <p:sldId id="579" r:id="rId13"/>
    <p:sldId id="580" r:id="rId14"/>
    <p:sldId id="583" r:id="rId15"/>
    <p:sldId id="585" r:id="rId16"/>
    <p:sldId id="581" r:id="rId17"/>
    <p:sldId id="462" r:id="rId18"/>
    <p:sldId id="464" r:id="rId19"/>
    <p:sldId id="463" r:id="rId20"/>
    <p:sldId id="582" r:id="rId21"/>
    <p:sldId id="584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4" r:id="rId31"/>
    <p:sldId id="595" r:id="rId32"/>
    <p:sldId id="596" r:id="rId33"/>
    <p:sldId id="597" r:id="rId34"/>
    <p:sldId id="598" r:id="rId35"/>
    <p:sldId id="599" r:id="rId36"/>
    <p:sldId id="600" r:id="rId37"/>
    <p:sldId id="601" r:id="rId38"/>
    <p:sldId id="602" r:id="rId39"/>
    <p:sldId id="603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5" r:id="rId48"/>
    <p:sldId id="620" r:id="rId49"/>
    <p:sldId id="612" r:id="rId50"/>
    <p:sldId id="616" r:id="rId51"/>
    <p:sldId id="617" r:id="rId52"/>
    <p:sldId id="618" r:id="rId53"/>
    <p:sldId id="621" r:id="rId54"/>
    <p:sldId id="619" r:id="rId55"/>
    <p:sldId id="622" r:id="rId56"/>
    <p:sldId id="623" r:id="rId57"/>
    <p:sldId id="624" r:id="rId58"/>
    <p:sldId id="625" r:id="rId59"/>
    <p:sldId id="626" r:id="rId60"/>
    <p:sldId id="627" r:id="rId61"/>
    <p:sldId id="628" r:id="rId62"/>
    <p:sldId id="629" r:id="rId63"/>
    <p:sldId id="630" r:id="rId64"/>
    <p:sldId id="631" r:id="rId65"/>
    <p:sldId id="632" r:id="rId66"/>
    <p:sldId id="633" r:id="rId67"/>
    <p:sldId id="634" r:id="rId68"/>
    <p:sldId id="635" r:id="rId69"/>
    <p:sldId id="373" r:id="rId7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33CC"/>
    <a:srgbClr val="003399"/>
    <a:srgbClr val="9900CC"/>
    <a:srgbClr val="0066CC"/>
    <a:srgbClr val="000099"/>
    <a:srgbClr val="99336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7" autoAdjust="0"/>
    <p:restoredTop sz="92579" autoAdjust="0"/>
  </p:normalViewPr>
  <p:slideViewPr>
    <p:cSldViewPr>
      <p:cViewPr>
        <p:scale>
          <a:sx n="50" d="100"/>
          <a:sy n="50" d="100"/>
        </p:scale>
        <p:origin x="413" y="6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098" y="-7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8D07DC8-1E30-4A35-8418-64EE8E117F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66A9295-3C34-4AA9-9929-4F0D125C6E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E04A4207-7B3B-4268-9562-62A09B4220C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CD74CF76-808D-4842-BB42-8AA6B400DA5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74B4CF2B-B14F-42CA-8CA5-59BA5B836DC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47F09F0B-F630-4AE7-9F00-69DC3FEB2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A253EDC-F1ED-4256-A76E-1980484211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103B78A3-5121-45FE-AAD3-ED6497BF0C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D73F40DA-C11A-4BDB-8777-DC8DE183B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59DBF822-4BA8-45AC-9388-EFE11826E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F4989D2-36AC-4911-AD78-1D109FE7F45B}" type="slidenum">
              <a:rPr lang="en-US" altLang="zh-CN" smtClean="0">
                <a:latin typeface="Arial" panose="020B0604020202020204" pitchFamily="34" charset="0"/>
              </a:rPr>
              <a:pPr/>
              <a:t>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808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166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1028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8488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3802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176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061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078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3393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043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103B78A3-5121-45FE-AAD3-ED6497BF0C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D73F40DA-C11A-4BDB-8777-DC8DE183B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59DBF822-4BA8-45AC-9388-EFE11826E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F4989D2-36AC-4911-AD78-1D109FE7F45B}" type="slidenum">
              <a:rPr lang="en-US" altLang="zh-CN" smtClean="0">
                <a:latin typeface="Arial" panose="020B0604020202020204" pitchFamily="34" charset="0"/>
              </a:rPr>
              <a:pPr/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92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7403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0804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1894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2883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614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074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1291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5845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6418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79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103B78A3-5121-45FE-AAD3-ED6497BF0C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D73F40DA-C11A-4BDB-8777-DC8DE183B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59DBF822-4BA8-45AC-9388-EFE11826E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F4989D2-36AC-4911-AD78-1D109FE7F45B}" type="slidenum">
              <a:rPr lang="en-US" altLang="zh-CN" smtClean="0">
                <a:latin typeface="Arial" panose="020B0604020202020204" pitchFamily="34" charset="0"/>
              </a:rPr>
              <a:pPr/>
              <a:t>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365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958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9221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9868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6659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4916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4182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51483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857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30072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1894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094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7081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4929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2923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16604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31634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2794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67120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3101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83978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845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8901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24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072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1587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497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57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3FA4A4C-5D22-448A-AEFB-B6FAF34FC8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7E5FD42-2A3E-4C9D-8E5C-0CECCA989C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1F91776-A528-48E3-949D-D559B2F638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69C76-64F4-4B76-BB59-97C116BF82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864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2FAD880-8D10-40D1-831B-F006C23C58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064B4F8-EAB2-451E-AF68-DBB96D50D6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90F13C3-1361-4E14-98FE-9C6E611797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BBD76-C09F-4700-A7B9-B3F5C3E94B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47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9600" y="214313"/>
            <a:ext cx="2009775" cy="62753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214313"/>
            <a:ext cx="5880100" cy="62753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02F183E-FDFC-4DA7-9117-68B6587679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4FC89DB-2F34-45C4-BAF7-3D5BCC32F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B818C5B-8924-4843-A548-29173721B0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8E1DD-55A7-4B90-A27D-87235A22E3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927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7100" y="1268413"/>
            <a:ext cx="8042275" cy="5221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2E369E9-0659-4CD1-8ED1-1121681163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87DA77C-9C0E-4519-8EC7-125686EDA0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C4C021D-A02C-4FDE-B91C-58944E878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6120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AFDC7-250A-46DB-9FC7-DEEF31B11A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935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9CB3F64-7D27-45FF-BE4D-5AD77F64A1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281179A-E948-4A7F-A735-CE4E8D438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DAF2365-16AA-42FD-A114-E4FC50DAA3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86AA0-1C9E-454F-8977-6A747BE9C2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263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27100" y="1268413"/>
            <a:ext cx="3944938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38" y="1268413"/>
            <a:ext cx="3944937" cy="52212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1563927-69DC-49A8-B9A5-C2D5C7FA61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FBC0552-621B-4022-8FEF-033A2AC18D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3800BEA-FA13-4222-9C64-BBA781C878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47B4E-A6D5-41A2-8F89-A4E1784EF3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039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F79461E-1205-4F2B-8ADD-EDE3FF9C8C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3762405-64F4-4EB6-BFBE-2361A6D8D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13F69E4-DCAF-433D-82EE-FCA673B7A8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A53DB-5668-460A-B774-D29E410403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441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4900D09-AB78-46EE-97BD-3518095C26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48FF685-E9E6-4933-B4B5-5788764EDD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3604049-2799-45C9-8521-67895F6EEB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BA2F4-0DB9-46B9-8F97-00A4179DDD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588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1BFFF0A6-A67F-4842-91ED-D2CBB78EA7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49629DC3-0729-4E31-ADE8-C114BB9F0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11F44CDD-B319-43D1-8769-81E03E72DC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C7AF0-C9B7-4DCD-84F9-11E4EB5C3D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115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2C75B2F-5A35-4F89-89A4-567DD89B1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1334E7E-D4E8-4E65-8D7B-75B9E766C8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BC4D7C3-275F-4B36-990C-60E38415A0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A6D4B-ECDF-4ABC-93D2-500AEC0569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95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B598CD1-68D1-4E68-BA16-CA0AA76BF5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7532225-362B-4E9F-B7E0-A898132DF5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9A0022E-536E-4573-A182-DF54F0E805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EC434-107C-48D7-9BFD-DEB35E4FED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087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5" name="Rectangle 11">
            <a:extLst>
              <a:ext uri="{FF2B5EF4-FFF2-40B4-BE49-F238E27FC236}">
                <a16:creationId xmlns:a16="http://schemas.microsoft.com/office/drawing/2014/main" id="{18A51F92-7F15-4AE4-BC41-1C2D9B16300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6" name="Rectangle 12">
            <a:extLst>
              <a:ext uri="{FF2B5EF4-FFF2-40B4-BE49-F238E27FC236}">
                <a16:creationId xmlns:a16="http://schemas.microsoft.com/office/drawing/2014/main" id="{53BD0144-BDC4-4392-9489-829C634D15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7" name="Rectangle 13">
            <a:extLst>
              <a:ext uri="{FF2B5EF4-FFF2-40B4-BE49-F238E27FC236}">
                <a16:creationId xmlns:a16="http://schemas.microsoft.com/office/drawing/2014/main" id="{3FF7FFE3-63FD-44B1-90F2-15A17A33BA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F5A3B85-691B-4E13-969B-B1873AAA5C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4995D9-014E-4972-855C-9E42A17ACF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9538" y="6507163"/>
            <a:ext cx="3857626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55000"/>
              <a:tabLst>
                <a:tab pos="3595688" algn="l"/>
              </a:tabLst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西安电子科技大学  通信工程学院</a:t>
            </a:r>
            <a:r>
              <a: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                           </a:t>
            </a:r>
            <a:endParaRPr lang="en-US" altLang="zh-CN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  <a:cs typeface="Arial" charset="0"/>
              <a:sym typeface="Wingdings" pitchFamily="2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F594CF-9774-4F56-A644-1568C6837DB9}"/>
              </a:ext>
            </a:extLst>
          </p:cNvPr>
          <p:cNvSpPr/>
          <p:nvPr userDrawn="1"/>
        </p:nvSpPr>
        <p:spPr>
          <a:xfrm>
            <a:off x="6883400" y="6505575"/>
            <a:ext cx="2143125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课件制作：曹丽娜  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6" r:id="rId1"/>
    <p:sldLayoutId id="2147485407" r:id="rId2"/>
    <p:sldLayoutId id="2147485408" r:id="rId3"/>
    <p:sldLayoutId id="2147485409" r:id="rId4"/>
    <p:sldLayoutId id="2147485410" r:id="rId5"/>
    <p:sldLayoutId id="2147485411" r:id="rId6"/>
    <p:sldLayoutId id="2147485412" r:id="rId7"/>
    <p:sldLayoutId id="2147485413" r:id="rId8"/>
    <p:sldLayoutId id="2147485414" r:id="rId9"/>
    <p:sldLayoutId id="2147485415" r:id="rId10"/>
    <p:sldLayoutId id="21474854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E2F03006-AF84-4B91-B3AC-1FCAA1A7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1921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第三章：电容式传感器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3B50D4-92D5-4F9E-95B7-A9B360DCF054}"/>
              </a:ext>
            </a:extLst>
          </p:cNvPr>
          <p:cNvSpPr txBox="1"/>
          <p:nvPr/>
        </p:nvSpPr>
        <p:spPr>
          <a:xfrm>
            <a:off x="611560" y="1898197"/>
            <a:ext cx="90281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/>
              <a:t>定义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AC157E-8800-4E4C-A993-E96B5D454175}"/>
              </a:ext>
            </a:extLst>
          </p:cNvPr>
          <p:cNvSpPr txBox="1"/>
          <p:nvPr/>
        </p:nvSpPr>
        <p:spPr>
          <a:xfrm>
            <a:off x="1834206" y="2663915"/>
            <a:ext cx="126188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/>
              <a:t>表达式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CCAE49-CA6A-441B-A06D-5770FAE4A3C2}"/>
              </a:ext>
            </a:extLst>
          </p:cNvPr>
          <p:cNvSpPr txBox="1"/>
          <p:nvPr/>
        </p:nvSpPr>
        <p:spPr>
          <a:xfrm>
            <a:off x="3897150" y="3894636"/>
            <a:ext cx="162095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/>
              <a:t>时域特性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60653C-68D7-495D-A07F-FBD817D2F0DA}"/>
              </a:ext>
            </a:extLst>
          </p:cNvPr>
          <p:cNvSpPr txBox="1"/>
          <p:nvPr/>
        </p:nvSpPr>
        <p:spPr>
          <a:xfrm>
            <a:off x="3896925" y="2391179"/>
            <a:ext cx="162095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/>
              <a:t>频域特性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E7920D-61CD-49BE-A831-56D8C97B7DE3}"/>
              </a:ext>
            </a:extLst>
          </p:cNvPr>
          <p:cNvSpPr txBox="1"/>
          <p:nvPr/>
        </p:nvSpPr>
        <p:spPr>
          <a:xfrm>
            <a:off x="6192180" y="4014065"/>
            <a:ext cx="198002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/>
              <a:t>功能和用途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A5EE94-CE38-462E-A66B-7D648C62344D}"/>
              </a:ext>
            </a:extLst>
          </p:cNvPr>
          <p:cNvSpPr txBox="1"/>
          <p:nvPr/>
        </p:nvSpPr>
        <p:spPr>
          <a:xfrm>
            <a:off x="4707403" y="5347384"/>
            <a:ext cx="341632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/>
              <a:t>可以做成传感器吗？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C71AC1-EEB6-4FF7-A046-B78265BCE7C2}"/>
              </a:ext>
            </a:extLst>
          </p:cNvPr>
          <p:cNvSpPr txBox="1"/>
          <p:nvPr/>
        </p:nvSpPr>
        <p:spPr>
          <a:xfrm>
            <a:off x="2951062" y="122413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电容知多少？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532489-FC65-4D87-A573-084BF79A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835" y="1163612"/>
            <a:ext cx="2738060" cy="5889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93AC76-2D42-40AC-A991-456E8250C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20" y="1752524"/>
            <a:ext cx="7470159" cy="43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F077E7-7623-44AB-9F96-452432B07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4" y="1743460"/>
            <a:ext cx="8478791" cy="41543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6A7487-D88F-4EB3-9762-73666AC7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1038698"/>
            <a:ext cx="6609524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B90B3-37AA-450D-AAFA-EC99625A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268760"/>
            <a:ext cx="8685965" cy="500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6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60C449-9779-42D5-8241-7AF5F234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68" y="1133745"/>
            <a:ext cx="6276190" cy="609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154CB2-DE1F-46CF-B69D-CBBE5F647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" y="1743269"/>
            <a:ext cx="8415935" cy="42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7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AC7F47-D188-4E5E-97E1-86C5D87F2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55" y="1223755"/>
            <a:ext cx="5504369" cy="37953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B28914-138B-4EE0-84F2-15E0BE8E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5224721"/>
            <a:ext cx="8640960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5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5555F-0DF1-4533-A158-C4AB65B01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1268760"/>
            <a:ext cx="8016473" cy="48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7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7EB80F-A446-4F84-ACF4-9E073E97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4" y="1139063"/>
            <a:ext cx="4857143" cy="6952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AECA50-A952-4AF2-8CE1-094E8AAC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72" y="2034933"/>
            <a:ext cx="8667455" cy="449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56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590" y="1309380"/>
            <a:ext cx="3485714" cy="45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7" y="2130329"/>
            <a:ext cx="8222865" cy="4435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7F2B4A-B264-4401-8509-3B947B30D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10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75" y="1178750"/>
            <a:ext cx="3550000" cy="4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6" y="1886464"/>
            <a:ext cx="8397650" cy="44746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75A52-0BE8-4DF3-98B4-64DE4C44C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9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9DD278-489D-4B43-AC59-280FB5F4C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D8D619-440D-46E4-BD1A-F9224F13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81" y="1167090"/>
            <a:ext cx="4695238" cy="638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66DA24-86F6-4428-961F-1E4872F1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17074"/>
            <a:ext cx="8527627" cy="45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6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E2F03006-AF84-4B91-B3AC-1FCAA1A7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1921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第三章：电容式传感器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5CF11E-4126-4FB0-9602-1137277A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09" y="1403775"/>
            <a:ext cx="8857241" cy="454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232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75B4A-33EC-435E-A191-81D9A8AE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25" y="1178750"/>
            <a:ext cx="3699550" cy="5703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32064B-F6F1-47D5-BB26-0C29C1CCE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15" y="1989385"/>
            <a:ext cx="8239570" cy="428419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44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75B4A-33EC-435E-A191-81D9A8AE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25" y="1178750"/>
            <a:ext cx="3699550" cy="5703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32064B-F6F1-47D5-BB26-0C29C1CCE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15" y="1989385"/>
            <a:ext cx="8239570" cy="428419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961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6AD7E5-FFB1-4197-8C7D-EE7FB15A3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53" y="1178750"/>
            <a:ext cx="8074093" cy="51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2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1469-089F-481A-9160-E81ED7ACF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5" y="1268760"/>
            <a:ext cx="7992380" cy="50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81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241BCD-CA60-4037-A66F-A70A915F9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521" y="1201343"/>
            <a:ext cx="5723809" cy="6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278BF4-64A7-4E6B-BCD4-E73E03E76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121398"/>
            <a:ext cx="6210690" cy="42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8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86E99A-F296-420D-BAC4-1F259F16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70" y="1113996"/>
            <a:ext cx="5723809" cy="6571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CA1CC5-AEEE-44B0-B4FB-F1805EEA4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9" y="1750894"/>
            <a:ext cx="7506961" cy="419918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5A869B-8B0F-4B85-A6CB-2709B5AAA1AC}"/>
              </a:ext>
            </a:extLst>
          </p:cNvPr>
          <p:cNvSpPr txBox="1"/>
          <p:nvPr/>
        </p:nvSpPr>
        <p:spPr>
          <a:xfrm>
            <a:off x="7023752" y="509754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看出矛盾？</a:t>
            </a:r>
          </a:p>
        </p:txBody>
      </p:sp>
    </p:spTree>
    <p:extLst>
      <p:ext uri="{BB962C8B-B14F-4D97-AF65-F5344CB8AC3E}">
        <p14:creationId xmlns:p14="http://schemas.microsoft.com/office/powerpoint/2010/main" val="4239771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D591E-3C0E-40B5-BCDE-78FBAFFA7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223755"/>
            <a:ext cx="4419048" cy="5523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040270-2212-4B3E-A87E-A26281C5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5" y="1943835"/>
            <a:ext cx="7461935" cy="43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9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08AE8B-5E2E-4088-B619-54820DAD2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476" y="1286150"/>
            <a:ext cx="4419048" cy="5523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4019FF-7DF5-4D3E-AA66-4DDB7DC48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82" y="2033845"/>
            <a:ext cx="8487435" cy="43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4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0F203C-4E33-4CC6-9A10-B91B3607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395" y="1188327"/>
            <a:ext cx="4419048" cy="55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2582F6-4557-4E9E-9273-116D0E200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85" y="1853825"/>
            <a:ext cx="7827586" cy="463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电容传感器概述和工作原理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电容传感器的测量电路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电容传感器的误差分析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电容传感器的应用</a:t>
            </a:r>
          </a:p>
        </p:txBody>
      </p:sp>
    </p:spTree>
    <p:extLst>
      <p:ext uri="{BB962C8B-B14F-4D97-AF65-F5344CB8AC3E}">
        <p14:creationId xmlns:p14="http://schemas.microsoft.com/office/powerpoint/2010/main" val="252740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E2F03006-AF84-4B91-B3AC-1FCAA1A7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61921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第三章：电容式传感器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8B5416-9E14-494D-B05C-47501021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5" y="1403774"/>
            <a:ext cx="8277591" cy="48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8075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6B44E7-3151-47BD-AF86-50770BDE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5" y="1466879"/>
            <a:ext cx="8307415" cy="27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9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0AD9EC-24DF-436A-B953-04381727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15" y="1223755"/>
            <a:ext cx="5971429" cy="24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4846E7-A8E8-4D49-8CE6-FACE1A35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8" y="3909079"/>
            <a:ext cx="8764164" cy="20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6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1228CB-CAFD-4388-B80A-F9AA9267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78750"/>
            <a:ext cx="5715635" cy="25247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2226D4-CC3E-45AF-95E1-8F8EAE010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07" y="3972057"/>
            <a:ext cx="8865985" cy="26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8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08EAB3-70F3-4BE7-AEB6-D3E5EF57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140603"/>
            <a:ext cx="2817749" cy="553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5836FE-111C-4149-B3D6-B86B505FB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8" y="1676485"/>
            <a:ext cx="8400204" cy="48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63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D0B385-7EEB-4BA8-9230-FD32F2FAE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140603"/>
            <a:ext cx="2817749" cy="553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D0F36E-A8E3-4EC3-97D1-0593AE2C7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66" y="1715075"/>
            <a:ext cx="8846467" cy="43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54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11AA86-FF47-4177-ADBE-2E7AE823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177995"/>
            <a:ext cx="3190476" cy="6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5D77BD-379F-4684-9B32-BCFF6816F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29" y="1868760"/>
            <a:ext cx="8808507" cy="453057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D5040B-C0BA-4E44-86BD-D9C19FDFEE98}"/>
              </a:ext>
            </a:extLst>
          </p:cNvPr>
          <p:cNvSpPr/>
          <p:nvPr/>
        </p:nvSpPr>
        <p:spPr>
          <a:xfrm>
            <a:off x="1781690" y="4405660"/>
            <a:ext cx="4927087" cy="199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004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830CA4-9690-41AD-913F-AE17A9BA8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770" y="1151778"/>
            <a:ext cx="3870430" cy="5295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05C51A-CA8B-4460-A884-705B24AE7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77" y="1683929"/>
            <a:ext cx="7605845" cy="48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38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92C7FB-4BED-4A9E-B5A3-AC4E3ED8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45" y="1030583"/>
            <a:ext cx="4185465" cy="546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AD078F-7B68-429F-822C-4DB51102A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91" y="1568997"/>
            <a:ext cx="7415618" cy="49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66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FD3751-A81A-4A1C-9856-00E2241D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735" y="1113215"/>
            <a:ext cx="4050450" cy="5890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55E568-0C1C-4DE2-97C3-1EB68BA01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79" y="1702225"/>
            <a:ext cx="7580441" cy="48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60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294285-6B2C-44E2-B68F-9396AA72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30" y="1122448"/>
            <a:ext cx="4275475" cy="5572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3AA387-311C-4D05-8E50-1DB2C2827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83" y="1678760"/>
            <a:ext cx="7650633" cy="507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6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565212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第三章：电容式传感器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电容传感器概述和工作原理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电容传感器的测量电路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电容传感器的误差分析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电容传感器的应用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D2308E-D3F6-445E-83F5-0390E5F7C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30" y="1084167"/>
            <a:ext cx="4320480" cy="6538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6762C2-295A-485D-B6C1-4DD7555A5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67" y="1737982"/>
            <a:ext cx="7785865" cy="49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2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274E8F-6CDE-4B81-914D-3109CA52E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755" y="1117117"/>
            <a:ext cx="3510390" cy="497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B85587-1086-4254-9D82-8122A7778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57" y="1622406"/>
            <a:ext cx="7992380" cy="488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4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198B96-0EC5-489D-922B-F3CA4D473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5" y="1121937"/>
            <a:ext cx="4005445" cy="6055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0AFFFA-ECC6-4E37-B4DF-0C88C609D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42" y="1821257"/>
            <a:ext cx="7407315" cy="460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3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D47A4B-622D-4B06-83BC-30E3D9E2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1146134"/>
            <a:ext cx="8247619" cy="5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28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CAB594-0766-492E-8337-BA0323A69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755" y="1281338"/>
            <a:ext cx="4297017" cy="51179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270034F-5262-40B7-94EF-A15B72E4EDA4}"/>
              </a:ext>
            </a:extLst>
          </p:cNvPr>
          <p:cNvSpPr/>
          <p:nvPr/>
        </p:nvSpPr>
        <p:spPr>
          <a:xfrm>
            <a:off x="1736685" y="4239090"/>
            <a:ext cx="4927087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142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215713-5B90-49EE-92BB-945753DE1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785" y="1122398"/>
            <a:ext cx="3306827" cy="607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BDCFF6-3AF3-4D1C-9763-4744B04BE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25" y="1913741"/>
            <a:ext cx="8690038" cy="42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44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电容传感器的测量电路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542DE4-B156-47F7-B4F2-94964E74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765" y="1178750"/>
            <a:ext cx="3590476" cy="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824EBF-BF63-4F04-9E64-82DEE777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58" y="2025729"/>
            <a:ext cx="8511284" cy="35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61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电容传感器概述和工作原理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电容传感器的测量电路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电容传感器的误差分析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电容传感器的应用</a:t>
            </a:r>
          </a:p>
        </p:txBody>
      </p:sp>
    </p:spTree>
    <p:extLst>
      <p:ext uri="{BB962C8B-B14F-4D97-AF65-F5344CB8AC3E}">
        <p14:creationId xmlns:p14="http://schemas.microsoft.com/office/powerpoint/2010/main" val="4105815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电容传感器的误差分析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5511CC-6890-4D49-9A4C-D55C4E55A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43" y="1718810"/>
            <a:ext cx="8485714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71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电容传感器的误差分析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AFF96A-28FE-4FD0-A428-070CF71C6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56" y="1256465"/>
            <a:ext cx="8651687" cy="43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电容传感器概述和工作原理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电容传感器的测量电路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电容传感器的误差分析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电容传感器的应用</a:t>
            </a:r>
          </a:p>
        </p:txBody>
      </p:sp>
    </p:spTree>
    <p:extLst>
      <p:ext uri="{BB962C8B-B14F-4D97-AF65-F5344CB8AC3E}">
        <p14:creationId xmlns:p14="http://schemas.microsoft.com/office/powerpoint/2010/main" val="2036336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电容传感器的误差分析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1CC8B3-A748-4547-B1AB-74FA52BA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83" y="1223755"/>
            <a:ext cx="8573633" cy="45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3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电容传感器的误差分析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054955-8FA7-4050-B7E0-9CF10475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1313766"/>
            <a:ext cx="8500353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72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电容传感器的误差分析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056294-86B2-4F53-8C34-A96400C9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9" y="1313765"/>
            <a:ext cx="8388155" cy="41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38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A4B182-B571-444A-B6A6-55D57935CF29}"/>
              </a:ext>
            </a:extLst>
          </p:cNvPr>
          <p:cNvSpPr txBox="1"/>
          <p:nvPr/>
        </p:nvSpPr>
        <p:spPr>
          <a:xfrm>
            <a:off x="251520" y="1358770"/>
            <a:ext cx="7830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电容传感器概述和工作原理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电容传感器的测量电路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</a:rPr>
              <a:t>电容传感器的误差分析</a:t>
            </a: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电容传感器的应用</a:t>
            </a:r>
          </a:p>
        </p:txBody>
      </p:sp>
    </p:spTree>
    <p:extLst>
      <p:ext uri="{BB962C8B-B14F-4D97-AF65-F5344CB8AC3E}">
        <p14:creationId xmlns:p14="http://schemas.microsoft.com/office/powerpoint/2010/main" val="2156155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A981F5-C746-4AFD-8810-20C49D88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1" y="1898830"/>
            <a:ext cx="8558209" cy="30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68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4020C9-5BC7-4916-A726-90157AED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33" y="1313765"/>
            <a:ext cx="4133333" cy="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23A02D-5A64-4810-BF05-99DE20C60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7" y="2289099"/>
            <a:ext cx="8243135" cy="240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43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3B770D-255A-4AFE-81BE-9F7BC5D1F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9" y="1763815"/>
            <a:ext cx="8850982" cy="45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8400C4-E503-400B-8356-A255CA7F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047" y="1224711"/>
            <a:ext cx="4161905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6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EA6BD3-DB52-4AC1-ACB5-5B168A0E3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76" y="1313765"/>
            <a:ext cx="2819048" cy="6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55AFCC-513B-4D47-8E63-E7804561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45" y="2168860"/>
            <a:ext cx="8495238" cy="2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66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1D9CF0-9B72-454B-B916-16E16B9A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825" y="1223755"/>
            <a:ext cx="2676190" cy="4761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C0636D-26C0-4F85-822E-9ACFEAF0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62" y="1967169"/>
            <a:ext cx="8390476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11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5F8DC0-12F2-475D-BACA-DB2F59D9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3" y="1403775"/>
            <a:ext cx="8285714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4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5EAD59-6835-469A-B81D-F79EF095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5" y="2393885"/>
            <a:ext cx="8365628" cy="24879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B4A1AA-54C4-4DCD-8BDF-B92C3411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870" y="1353723"/>
            <a:ext cx="1579498" cy="7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19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4F3C08-7008-4D39-834C-515834EA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33" y="1305190"/>
            <a:ext cx="8533333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3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D697E9-78F2-43B9-89E3-E1F9ABDDC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86" y="1313765"/>
            <a:ext cx="8371428" cy="4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73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B3FB52-6229-450F-8E76-4BD811A9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1403775"/>
            <a:ext cx="8285714" cy="4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01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AF0DC9-6A81-4AEA-8B8D-3D08630A2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860" y="1178750"/>
            <a:ext cx="2190476" cy="5238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C8B0CE-4B0E-43E0-B0F7-0DB3EBCA2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95" y="1942879"/>
            <a:ext cx="8523809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64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864D66-869E-41FD-98A9-4B61623A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7" y="1853825"/>
            <a:ext cx="8761905" cy="4342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5A7B74-CF0B-4702-9EA8-E2C57A6B6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248037"/>
            <a:ext cx="2619048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79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6C0A4B-8CE1-4F45-8FC6-C5872038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0" y="1214950"/>
            <a:ext cx="3028571" cy="571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696AF9-3727-4160-B8F8-0D9C26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80" y="2062899"/>
            <a:ext cx="8038095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37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7AA191-E5B7-4857-A38C-515BA28A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19" y="1133745"/>
            <a:ext cx="3504762" cy="542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FEF5E9-5158-4A9F-83B6-A6F43D0A9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" y="1676602"/>
            <a:ext cx="8866667" cy="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0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8EE32-E7D0-45D7-AAD9-EFC9B6BC5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714" y="1178750"/>
            <a:ext cx="3428571" cy="533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D97867-DDAC-4797-A179-27F4CA77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51" y="1952402"/>
            <a:ext cx="8438095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40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电容传感器的应用示例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1E03A-D43E-46C5-BE26-5746A3C01BBB}"/>
              </a:ext>
            </a:extLst>
          </p:cNvPr>
          <p:cNvSpPr/>
          <p:nvPr/>
        </p:nvSpPr>
        <p:spPr>
          <a:xfrm>
            <a:off x="3311860" y="4239090"/>
            <a:ext cx="630070" cy="4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6FC4E2-9273-4F60-ACD0-F696E25A3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854" y="1277185"/>
            <a:ext cx="4095238" cy="15428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6F6699-38CC-4A48-A5D0-A27E9B418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6" y="1817786"/>
            <a:ext cx="1609524" cy="44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D5BE9F-2B8B-4912-B835-E8A5B3074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730" y="2820042"/>
            <a:ext cx="6466667" cy="28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4B7178-3F52-4220-8E55-7ADBE3D31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730" y="6084210"/>
            <a:ext cx="5828571" cy="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827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>
            <a:extLst>
              <a:ext uri="{FF2B5EF4-FFF2-40B4-BE49-F238E27FC236}">
                <a16:creationId xmlns:a16="http://schemas.microsoft.com/office/drawing/2014/main" id="{A2C8BB8C-44B7-442F-B9E9-3EE98F2E866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50938" y="98425"/>
            <a:ext cx="7021512" cy="919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总结及要求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CEB5B0-409A-4BB7-B67A-C1A1F39D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0" y="1403350"/>
            <a:ext cx="8415935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52500" eaLnBrk="1" hangingPunct="1">
              <a:lnSpc>
                <a:spcPts val="5000"/>
              </a:lnSpc>
              <a:buClr>
                <a:srgbClr val="0000CC"/>
              </a:buClr>
              <a:buSzPct val="50000"/>
              <a:buFont typeface="Wingdings" panose="05000000000000000000" pitchFamily="2" charset="2"/>
              <a:buNone/>
              <a:tabLst>
                <a:tab pos="4133850" algn="l"/>
              </a:tabLst>
            </a:pPr>
            <a:r>
              <a:rPr lang="en-US" altLang="zh-CN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kern="0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、掌握电容式传感器的基本原理，转换电路，测量电路的</a:t>
            </a:r>
            <a:r>
              <a:rPr lang="zh-CN" altLang="en-US" kern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原理。</a:t>
            </a:r>
            <a:endParaRPr lang="en-US" altLang="zh-CN" kern="0" dirty="0">
              <a:solidFill>
                <a:srgbClr val="00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16D56E-CB60-4211-AB00-9BCA19DD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3879050"/>
            <a:ext cx="8280920" cy="20228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A97FBE-0644-402D-ACCB-3F569E7C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947" y="1223756"/>
            <a:ext cx="1579498" cy="748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66B734-872E-49DE-B16A-649ED861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123855"/>
            <a:ext cx="5020346" cy="15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8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A97FBE-0644-402D-ACCB-3F569E7C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081093"/>
            <a:ext cx="1579498" cy="748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BD55F8-1993-4FD7-A997-9B6C434B6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1829993"/>
            <a:ext cx="8280920" cy="45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62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879EDF-08A2-4E21-8765-3B71300F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"/>
            <a:ext cx="7992380" cy="646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电容传感器概述和工作原理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532489-FC65-4D87-A573-084BF79A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835" y="1163612"/>
            <a:ext cx="2738060" cy="5889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14A0FD-5C31-4F76-966D-1A3A2927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1943835"/>
            <a:ext cx="8325925" cy="40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68127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5160</TotalTime>
  <Words>611</Words>
  <Application>Microsoft Office PowerPoint</Application>
  <PresentationFormat>全屏显示(4:3)</PresentationFormat>
  <Paragraphs>148</Paragraphs>
  <Slides>69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8" baseType="lpstr">
      <vt:lpstr>黑体</vt:lpstr>
      <vt:lpstr>楷体_GB2312</vt:lpstr>
      <vt:lpstr>宋体</vt:lpstr>
      <vt:lpstr>微软雅黑</vt:lpstr>
      <vt:lpstr>Arial</vt:lpstr>
      <vt:lpstr>Tahoma</vt:lpstr>
      <vt:lpstr>Times New Roman</vt:lpstr>
      <vt:lpstr>Wingdings</vt:lpstr>
      <vt:lpstr>Blends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总结及要求</vt:lpstr>
    </vt:vector>
  </TitlesOfParts>
  <Company>Xidian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Fan</dc:creator>
  <cp:lastModifiedBy>geniocean</cp:lastModifiedBy>
  <cp:revision>920</cp:revision>
  <dcterms:created xsi:type="dcterms:W3CDTF">2005-12-13T08:40:34Z</dcterms:created>
  <dcterms:modified xsi:type="dcterms:W3CDTF">2021-04-19T04:04:44Z</dcterms:modified>
</cp:coreProperties>
</file>